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modern_tech_product_mockup_scene_a_dark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44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PREMIUM IMAGEBROSCHÜRE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94944" y="1133856"/>
            <a:ext cx="59436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5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IdeaTechnology</a:t>
            </a:r>
            <a:endParaRPr lang="en-US" sz="5000" dirty="0"/>
          </a:p>
        </p:txBody>
      </p:sp>
      <p:sp>
        <p:nvSpPr>
          <p:cNvPr id="5" name="Text 2"/>
          <p:cNvSpPr/>
          <p:nvPr/>
        </p:nvSpPr>
        <p:spPr>
          <a:xfrm>
            <a:off x="731520" y="2514600"/>
            <a:ext cx="512064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850" dirty="0">
                <a:solidFill>
                  <a:srgbClr val="F1F7FF"/>
                </a:solidFill>
              </a:rPr>
              <a:t>Die High-Performance-Plattform für Ideen, Zusammenarbeit, künstliche Intelligenz und digitale Vermarktung.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01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tech_product_showcase_scene_a_single_athle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232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SHOWCASE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713232" y="1078992"/>
            <a:ext cx="59436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Intelligente Move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713232" y="2359152"/>
            <a:ext cx="530352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F1F7FF"/>
                </a:solidFill>
              </a:rPr>
              <a:t>Ein Beispiel für den kompletten Innovationsprozess: technische Idee, Prototyping, KI-Visualisierung, Dokumentation, Crowdfunding-Vorbereitung und Partnersuche.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13232" y="3840480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Druckmessende Schuhsohle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13232" y="4279392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3D-Prototyping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13232" y="4718304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Branding und Vermarktung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10</a:t>
            </a:r>
            <a:endParaRPr lang="en-US" sz="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futuristic_product_showcase_scene_a_detailed_cl.png">    </p:cNvPr>
          <p:cNvPicPr>
            <a:picLocks noChangeAspect="1"/>
          </p:cNvPicPr>
          <p:nvPr/>
        </p:nvPicPr>
        <p:blipFill>
          <a:blip r:embed="rId1"/>
          <a:srcRect l="26250" r="26250" t="0" b="0"/>
          <a:stretch/>
        </p:blipFill>
        <p:spPr>
          <a:xfrm>
            <a:off x="6400800" y="0"/>
            <a:ext cx="578815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44" y="694944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USER JOURNEY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94944" y="1060704"/>
            <a:ext cx="539496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Von der Idee zur Innovation.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713232" y="2176272"/>
            <a:ext cx="5120640" cy="9875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80" dirty="0">
                <a:solidFill>
                  <a:srgbClr val="F1F7FF"/>
                </a:solidFill>
              </a:rPr>
              <a:t>IdeaTechnology begleitet den gesamten Prozess: dokumentieren, schützen, diskutieren, weiterentwickeln, automatisieren und vermarkten.</a:t>
            </a:r>
            <a:endParaRPr lang="en-US" sz="1580" dirty="0"/>
          </a:p>
        </p:txBody>
      </p:sp>
      <p:sp>
        <p:nvSpPr>
          <p:cNvPr id="6" name="Text 3"/>
          <p:cNvSpPr/>
          <p:nvPr/>
        </p:nvSpPr>
        <p:spPr>
          <a:xfrm>
            <a:off x="749808" y="349300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43DFFF"/>
                </a:solidFill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1353312" y="3483864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Idee erfassen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808" y="3913632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9A441"/>
                </a:solidFill>
              </a:rPr>
              <a:t>02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1353312" y="3904488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Öffentlich präsentieren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49808" y="433425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43DFFF"/>
                </a:solidFill>
              </a:rPr>
              <a:t>03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1353312" y="4325112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Details schützen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49808" y="4754880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9A441"/>
                </a:solidFill>
              </a:rPr>
              <a:t>04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1353312" y="4745736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Teamarbeit starten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749808" y="5175504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43DFFF"/>
                </a:solidFill>
              </a:rPr>
              <a:t>05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1353312" y="5166360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KI nutzen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749808" y="559612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9A441"/>
                </a:solidFill>
              </a:rPr>
              <a:t>06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1353312" y="5586984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Vermarkten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11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isometric_3d_vector_tech_illustr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HIGH-PERFORMANCE-ARCHITEKTUR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Modular. Skalierbar. Erweiterbar.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Die Plattform nutzt eine modulare Architektur, in der Web, Android-App, Automatisierung, KI und Datenbank sauber zusammenspielen.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WordPress &amp; KoalaTalk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n8n Workflows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Supabase, Storage und Vektoren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85800" y="5111496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OpenAI für Text, Bild und Wissen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1" name="Text 8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12</a:t>
            </a:r>
            <a:endParaRPr lang="en-US" sz="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_detail_futuristic_digital_ui_technolo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652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AUTOMATISIERUNG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44652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n8n als Integrationsmotor.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44652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Webhooks verbinden Benutzeraktionen mit KI-Modellen, Dateiverarbeitung, Supabase und WordPress. So entstehen flexible Prozesse statt starrer Monolithen.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44652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Webhook-Logik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4652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OpenAI-Anbindung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44652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Speicherung und Rückgabe von Ergebnissen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13</a:t>
            </a:r>
            <a:endParaRPr lang="en-US" sz="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futuristic_high_tech_corporate_innovation_lab_sc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ZIELGRUPPEN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Innovation in jeder Größe.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IdeaTechnology eignet sich für Einzelerfinder, Start-ups, Unternehmen, Universitäten, Forschungseinrichtungen, Investoren und Innovationsnetzwerke.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Erfinder und Entwickler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Industrie und Forschung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Partner und Investoren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14</a:t>
            </a:r>
            <a:endParaRPr lang="en-US" sz="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photorealistic_promotional_product_scene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GESCHÄFTSMODELL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Vom Marktplatz zur Innovationsökonomie.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Die Plattform kann mit Ideenfreischaltungen, Premiumfunktionen, Teamzugängen, API-Anbindungen und spezialisierten Innovationsräumen wachsen.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Geschützte Inhalte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Premium- und Business-Funktionen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Kooperationen und Lizenzen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15</a:t>
            </a:r>
            <a:endParaRPr lang="en-US" sz="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high_tech_office_desk_scene_with.png">    </p:cNvPr>
          <p:cNvPicPr>
            <a:picLocks noChangeAspect="1"/>
          </p:cNvPicPr>
          <p:nvPr/>
        </p:nvPicPr>
        <p:blipFill>
          <a:blip r:embed="rId1"/>
          <a:srcRect l="24186" r="24186" t="0" b="0"/>
          <a:stretch/>
        </p:blipFill>
        <p:spPr>
          <a:xfrm>
            <a:off x="5897880" y="0"/>
            <a:ext cx="629107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44" y="694944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ROADMAP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94944" y="1060704"/>
            <a:ext cx="48006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Skalierbar bis Enterprise.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731520" y="2542032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43DFFF"/>
                </a:solidFill>
              </a:rPr>
              <a:t>01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1353312" y="2523744"/>
            <a:ext cx="42062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FFFFF"/>
                </a:solidFill>
              </a:rPr>
              <a:t>Plattform stabilisieren</a:t>
            </a:r>
            <a:endParaRPr lang="en-US" sz="1420" dirty="0"/>
          </a:p>
        </p:txBody>
      </p:sp>
      <p:sp>
        <p:nvSpPr>
          <p:cNvPr id="7" name="Text 4"/>
          <p:cNvSpPr/>
          <p:nvPr/>
        </p:nvSpPr>
        <p:spPr>
          <a:xfrm>
            <a:off x="1353312" y="2834640"/>
            <a:ext cx="4297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B7C6D9"/>
                </a:solidFill>
              </a:rPr>
              <a:t>Web, App, KoalaTalk, Kauf und Upload</a:t>
            </a:r>
            <a:endParaRPr lang="en-US" sz="1020" dirty="0"/>
          </a:p>
        </p:txBody>
      </p:sp>
      <p:sp>
        <p:nvSpPr>
          <p:cNvPr id="8" name="Text 5"/>
          <p:cNvSpPr/>
          <p:nvPr/>
        </p:nvSpPr>
        <p:spPr>
          <a:xfrm>
            <a:off x="731520" y="3346704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9A441"/>
                </a:solidFill>
              </a:rPr>
              <a:t>02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1353312" y="3328416"/>
            <a:ext cx="42062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FFFFF"/>
                </a:solidFill>
              </a:rPr>
              <a:t>KI ausbauen</a:t>
            </a:r>
            <a:endParaRPr lang="en-US" sz="1420" dirty="0"/>
          </a:p>
        </p:txBody>
      </p:sp>
      <p:sp>
        <p:nvSpPr>
          <p:cNvPr id="10" name="Text 7"/>
          <p:cNvSpPr/>
          <p:nvPr/>
        </p:nvSpPr>
        <p:spPr>
          <a:xfrm>
            <a:off x="1353312" y="3639312"/>
            <a:ext cx="4297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B7C6D9"/>
                </a:solidFill>
              </a:rPr>
              <a:t>Wissenssuche, Bildersuche, Workflows</a:t>
            </a:r>
            <a:endParaRPr lang="en-US" sz="1020" dirty="0"/>
          </a:p>
        </p:txBody>
      </p:sp>
      <p:sp>
        <p:nvSpPr>
          <p:cNvPr id="11" name="Text 8"/>
          <p:cNvSpPr/>
          <p:nvPr/>
        </p:nvSpPr>
        <p:spPr>
          <a:xfrm>
            <a:off x="731520" y="415137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43DFFF"/>
                </a:solidFill>
              </a:rPr>
              <a:t>03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1353312" y="4133088"/>
            <a:ext cx="42062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FFFFF"/>
                </a:solidFill>
              </a:rPr>
              <a:t>Business öffnen</a:t>
            </a:r>
            <a:endParaRPr lang="en-US" sz="1420" dirty="0"/>
          </a:p>
        </p:txBody>
      </p:sp>
      <p:sp>
        <p:nvSpPr>
          <p:cNvPr id="13" name="Text 10"/>
          <p:cNvSpPr/>
          <p:nvPr/>
        </p:nvSpPr>
        <p:spPr>
          <a:xfrm>
            <a:off x="1353312" y="4443984"/>
            <a:ext cx="4297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B7C6D9"/>
                </a:solidFill>
              </a:rPr>
              <a:t>Teams, Partner, Premium, API</a:t>
            </a:r>
            <a:endParaRPr lang="en-US" sz="1020" dirty="0"/>
          </a:p>
        </p:txBody>
      </p:sp>
      <p:sp>
        <p:nvSpPr>
          <p:cNvPr id="14" name="Text 11"/>
          <p:cNvSpPr/>
          <p:nvPr/>
        </p:nvSpPr>
        <p:spPr>
          <a:xfrm>
            <a:off x="731520" y="495604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9A441"/>
                </a:solidFill>
              </a:rPr>
              <a:t>04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1353312" y="4937760"/>
            <a:ext cx="42062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FFFFF"/>
                </a:solidFill>
              </a:rPr>
              <a:t>Skalieren</a:t>
            </a:r>
            <a:endParaRPr lang="en-US" sz="1420" dirty="0"/>
          </a:p>
        </p:txBody>
      </p:sp>
      <p:sp>
        <p:nvSpPr>
          <p:cNvPr id="16" name="Text 13"/>
          <p:cNvSpPr/>
          <p:nvPr/>
        </p:nvSpPr>
        <p:spPr>
          <a:xfrm>
            <a:off x="1353312" y="5248656"/>
            <a:ext cx="4297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B7C6D9"/>
                </a:solidFill>
              </a:rPr>
              <a:t>Cloud, iOS, Enterprise und Marketplace</a:t>
            </a:r>
            <a:endParaRPr lang="en-US" sz="1020" dirty="0"/>
          </a:p>
        </p:txBody>
      </p:sp>
      <p:sp>
        <p:nvSpPr>
          <p:cNvPr id="17" name="Text 14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16</a:t>
            </a:r>
            <a:endParaRPr lang="en-US" sz="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futuristic_high_tech_ui_concept_scene_in_a_glos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652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WERTVERSPRECHEN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44652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Mehr als eine Ideenbörse.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44652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IdeaTechnology bündelt mehrere Anwendungsfelder: Ideenmanagement, digitale Zusammenarbeit, Wissensmanagement, KI-Produktivität und Vermarktung.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44652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Innovation sichtbar machen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4652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Teams schneller verbinden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44652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Wissen nutzbar und monetarisierbar machen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17</a:t>
            </a:r>
            <a:endParaRPr lang="en-US" sz="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ide_futuristic_sci_fi_digital_landscape_scene_a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1607233"/>
            <a:ext cx="6473952" cy="36435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808" y="822960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MISSION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749808" y="1920240"/>
            <a:ext cx="475488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Aus Ideen werden Innovationen.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786384" y="3730752"/>
            <a:ext cx="461772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F1F7FF"/>
                </a:solidFill>
              </a:rPr>
              <a:t>Die Plattform, auf der Gedanken dokumentiert, geschützt, diskutiert, verbessert und in reale Produkte verwandelt werden.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18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inematic_high_detail_futuristic_concept_scene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232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VISION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713232" y="1078992"/>
            <a:ext cx="59436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Ideen sollen nicht verloren gehen.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713232" y="2359152"/>
            <a:ext cx="530352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F1F7FF"/>
                </a:solidFill>
              </a:rPr>
              <a:t>Ein digitaler Raum, in dem aus Gedanken dokumentierte Projekte, aus Projekten Teams und aus Teams marktfähige Innovationen entstehen.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13232" y="3840480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Innovation sichtbar machen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13232" y="4279392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Detailwissen schützen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13232" y="4718304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Zusammenarbeit beschleunigen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02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ide_futuristic_sci_fi_digital_landscape_scene_a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PROBLEM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Innovation ist heute fragmentiert.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Dokumente liegen verteilt, Kommunikation findet in getrennten Kanälen statt und gute Ideen erreichen selten die richtigen Partner.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Verstreute Daten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Wissensverlust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keine zentrale Vermarktung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03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futuristic_tech_workspace_composite_scene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DIE LÖSUNG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Eine Plattform. Ein Innovationsprozess.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IdeaTechnology verbindet Ideenpräsentation, geschützte Detailbereiche, KoalaTalk-Collaboration, KI-Unterstützung, Wissensdatenbank und mobile Nutzung.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Ideen erfassen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Projekte kollaborativ entwickeln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Wissen speichern und wiederfinden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04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etailed_futuristic_3d_digital_illustration_ove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652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IDEENMARKTPLATZ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44652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Öffentlich sichtbar. Geschützt im Detail.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44652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Der öffentliche Bereich erzeugt Interesse. Die Vollbeschreibung bleibt geschützt und wird nur berechtigten Benutzern oder Käufern angezeigt.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44652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Teaser mit Bild und Kurztext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4652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Freischaltung geschützter Inhalte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44652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Preis- und Berechtigungsmodell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05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office_interior_scene_with_a_mod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KOALATALK WORKSPACE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Der Arbeitsraum hinter jeder Idee.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KoalaTalk bündelt Chat, Dateien, Kalender, IdeaTalk, KoalaShare, MPM, Videochat und KI in einem gemeinsamen Projektkontext.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Kommunikation im Projekt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Dateien und Termine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KI-Unterstützung im Workspace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06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futuristic_digital_concept_illus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580644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KÜNSTLICHE INTELLIGENZ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8580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KI als Beschleuniger.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8580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F1F7FF"/>
                </a:solidFill>
              </a:rPr>
              <a:t>Die KI unterstützt Benutzer beim Schreiben, Analysieren, Visualisieren, Übersetzen, Zusammenfassen und beim Wiederfinden von Wissen.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8580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Text und Struktur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580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Bildgenerierung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8580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Dokumenten- und Wissenssuche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07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futuristic_high_tech_digital_illustration_overal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232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3DFFF"/>
                </a:solidFill>
              </a:rPr>
              <a:t>WISSENSDATENBANK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713232" y="1078992"/>
            <a:ext cx="59436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Projektwissen wird durchsuchbar.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713232" y="2359152"/>
            <a:ext cx="530352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F1F7FF"/>
                </a:solidFill>
              </a:rPr>
              <a:t>Dokumente, Bilder und Beschreibungen können gespeichert, beschrieben, vektorisiert und semantisch durchsucht werden.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13232" y="3840480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Dokumentwissen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13232" y="4279392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Bildersuche nach Inhalt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13232" y="4718304"/>
            <a:ext cx="5303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1F7FF"/>
                </a:solidFill>
              </a:rPr>
              <a:t>— semantische Treffer statt reiner Dateisuche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CFD8E3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CFD8E3"/>
                </a:solidFill>
              </a:rPr>
              <a:t>08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risp_modern_high_resolution_clean_white_back.png">    </p:cNvPr>
          <p:cNvPicPr>
            <a:picLocks noChangeAspect="1"/>
          </p:cNvPicPr>
          <p:nvPr/>
        </p:nvPicPr>
        <p:blipFill>
          <a:blip r:embed="rId1"/>
          <a:srcRect l="23811" r="23811" t="0" b="0"/>
          <a:stretch/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6520" y="713232"/>
            <a:ext cx="5120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1B6DE2"/>
                </a:solidFill>
              </a:rPr>
              <a:t>WEB &amp; ANDROID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6446520" y="1078992"/>
            <a:ext cx="502920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Eine Plattform auf allen Geräten.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446520" y="2286000"/>
            <a:ext cx="4800600" cy="1152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40" dirty="0">
                <a:solidFill>
                  <a:srgbClr val="334155"/>
                </a:solidFill>
              </a:rPr>
              <a:t>Benutzer können Ideen im Browser und in der Android-App erstellen, öffnen, verwalten und mit Bildern sowie Preisstufen veröffentlichen.</a:t>
            </a:r>
            <a:endParaRPr lang="en-US" sz="1540" dirty="0"/>
          </a:p>
        </p:txBody>
      </p:sp>
      <p:sp>
        <p:nvSpPr>
          <p:cNvPr id="6" name="Text 3"/>
          <p:cNvSpPr/>
          <p:nvPr/>
        </p:nvSpPr>
        <p:spPr>
          <a:xfrm>
            <a:off x="6446520" y="379476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334155"/>
                </a:solidFill>
              </a:rPr>
              <a:t>— Ideenübersicht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46520" y="4233672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334155"/>
                </a:solidFill>
              </a:rPr>
              <a:t>— Bild-Upload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446520" y="4672584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334155"/>
                </a:solidFill>
              </a:rPr>
              <a:t>— Detailansicht und Kauf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2920" y="6519672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334155"/>
                </a:solidFill>
              </a:rPr>
              <a:t>IdeaTechnology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1292840" y="6519672"/>
            <a:ext cx="38404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334155"/>
                </a:solidFill>
              </a:rPr>
              <a:t>09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IdeaTechnology Imagebroschüre High Performance</dc:title>
  <dc:subject>Premium Imagebroschüre mit Bildern</dc:subject>
  <dc:creator>OpenAI</dc:creator>
  <cp:lastModifiedBy>OpenAI</cp:lastModifiedBy>
  <cp:revision>1</cp:revision>
  <dcterms:created xsi:type="dcterms:W3CDTF">2026-07-22T09:52:00Z</dcterms:created>
  <dcterms:modified xsi:type="dcterms:W3CDTF">2026-07-22T09:52:00Z</dcterms:modified>
</cp:coreProperties>
</file>